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93e91c72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93e91c72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41997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ONTARIOTECHUCAR4U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41900" y="180680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&amp; Goal</a:t>
            </a:r>
            <a:endParaRPr sz="3000"/>
          </a:p>
        </p:txBody>
      </p:sp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5174225" y="1136300"/>
            <a:ext cx="33744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Provide the simplest way for students to rent out their car or book cheap rental cars right on their smartphone devices.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Provide easier, cheaper transportation alternatives to university student.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CAR4U DO?</a:t>
            </a:r>
            <a:endParaRPr sz="3000"/>
          </a:p>
        </p:txBody>
      </p:sp>
      <p:sp>
        <p:nvSpPr>
          <p:cNvPr id="152" name="Google Shape;152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-Create an account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-List your car for rent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-Search a car for rent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-Book a car for rent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-History of previous bookings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-List of your car postings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675" y="432188"/>
            <a:ext cx="7608651" cy="42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 sz="3000"/>
          </a:p>
        </p:txBody>
      </p:sp>
      <p:sp>
        <p:nvSpPr>
          <p:cNvPr id="163" name="Google Shape;16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The application maintains an online centralized Database of all the accounts created/registered.</a:t>
            </a:r>
            <a:br>
              <a:rPr b="1" lang="en" sz="1600">
                <a:solidFill>
                  <a:schemeClr val="dk1"/>
                </a:solidFill>
              </a:rPr>
            </a:br>
            <a:br>
              <a:rPr b="1"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rgbClr val="000000"/>
                </a:solidFill>
              </a:rPr>
              <a:t>As well as a local database of personal activities. 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730000" y="1318650"/>
            <a:ext cx="37587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050" y="152400"/>
            <a:ext cx="270269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